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15"/>
    <p:restoredTop sz="93750"/>
  </p:normalViewPr>
  <p:slideViewPr>
    <p:cSldViewPr snapToGrid="0" snapToObjects="1" showGuides="1">
      <p:cViewPr>
        <p:scale>
          <a:sx n="84" d="100"/>
          <a:sy n="84" d="100"/>
        </p:scale>
        <p:origin x="2352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5641" y="1131516"/>
            <a:ext cx="13128879" cy="4354187"/>
            <a:chOff x="175641" y="1131516"/>
            <a:chExt cx="13128879" cy="435418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1" b="25607"/>
            <a:stretch/>
          </p:blipFill>
          <p:spPr>
            <a:xfrm>
              <a:off x="203200" y="1713178"/>
              <a:ext cx="11762172" cy="3388671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75641" y="1131516"/>
              <a:ext cx="13128879" cy="4354187"/>
              <a:chOff x="175641" y="1131516"/>
              <a:chExt cx="13128879" cy="4354187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8507477" y="4777817"/>
                <a:ext cx="395142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length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sz="20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172" t="-3911" r="-14655" b="-16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1643439" y="3020694"/>
                <a:ext cx="321934" cy="321934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965373" y="2991171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1643439" y="2628990"/>
                <a:ext cx="321934" cy="321934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965373" y="2628990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555425" y="2274123"/>
                <a:ext cx="1749095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</a:t>
                </a:r>
                <a:endParaRPr lang="en-US" sz="19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5032692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2949124" y="3124895"/>
                <a:ext cx="23035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H1+H3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1109630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-612160" y="3124895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73229" y="1720298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35941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927854" y="1715000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218515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891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912608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  <a:endParaRPr lang="en-US" sz="3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40178</TotalTime>
  <Words>302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200</cp:revision>
  <dcterms:created xsi:type="dcterms:W3CDTF">2017-11-03T19:06:03Z</dcterms:created>
  <dcterms:modified xsi:type="dcterms:W3CDTF">2018-02-28T19:09:50Z</dcterms:modified>
</cp:coreProperties>
</file>